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10007600" cy="143637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69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395" autoAdjust="0"/>
    <p:restoredTop sz="94660"/>
  </p:normalViewPr>
  <p:slideViewPr>
    <p:cSldViewPr>
      <p:cViewPr varScale="1">
        <p:scale>
          <a:sx n="26" d="100"/>
          <a:sy n="26" d="100"/>
        </p:scale>
        <p:origin x="-1267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jpeg"/><Relationship Id="rId2" Type="http://schemas.openxmlformats.org/officeDocument/2006/relationships/image" Target="../media/image1.jpeg"/><Relationship Id="rId16" Type="http://schemas.openxmlformats.org/officeDocument/2006/relationships/image" Target="../media/image15.jpe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jpe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Прямоугольник 59"/>
          <p:cNvSpPr/>
          <p:nvPr/>
        </p:nvSpPr>
        <p:spPr>
          <a:xfrm>
            <a:off x="5174666" y="5929330"/>
            <a:ext cx="1381508" cy="642942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285720" y="142852"/>
            <a:ext cx="666074" cy="6542632"/>
          </a:xfrm>
          <a:prstGeom prst="rect">
            <a:avLst/>
          </a:prstGeom>
          <a:solidFill>
            <a:srgbClr val="9696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000100" y="5429264"/>
            <a:ext cx="6895336" cy="28575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42878" y="2571744"/>
            <a:ext cx="8501122" cy="571504"/>
          </a:xfrm>
          <a:prstGeom prst="rect">
            <a:avLst/>
          </a:prstGeom>
          <a:solidFill>
            <a:srgbClr val="9696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500166" y="3286124"/>
            <a:ext cx="1500198" cy="785818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МБДОУ Д/с № 25, </a:t>
            </a:r>
          </a:p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Молодежная 24/30</a:t>
            </a: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 flipH="1">
            <a:off x="3214678" y="2714620"/>
            <a:ext cx="357190" cy="4143380"/>
          </a:xfrm>
          <a:prstGeom prst="rect">
            <a:avLst/>
          </a:prstGeom>
          <a:solidFill>
            <a:srgbClr val="9696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929586" y="142852"/>
            <a:ext cx="720080" cy="6572296"/>
          </a:xfrm>
          <a:prstGeom prst="rect">
            <a:avLst/>
          </a:prstGeom>
          <a:solidFill>
            <a:srgbClr val="969696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ysClr val="windowText" lastClr="0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00100" y="3286124"/>
            <a:ext cx="331540" cy="323921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475656" y="4143380"/>
            <a:ext cx="1512168" cy="1214446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МБДОУ Д/с №26 «Семицветик», Пролетарская 28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786182" y="3214686"/>
            <a:ext cx="1800200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Молодежная д.20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786182" y="3571876"/>
            <a:ext cx="388189" cy="64484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143504" y="3500438"/>
            <a:ext cx="428628" cy="30193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285720" y="2714620"/>
            <a:ext cx="8858280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1500166" y="3000372"/>
            <a:ext cx="5410239" cy="1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5786446" y="4071942"/>
            <a:ext cx="787240" cy="104362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Мира д.49</a:t>
            </a:r>
            <a:endParaRPr lang="ru-RU" sz="1400" b="1" dirty="0">
              <a:solidFill>
                <a:schemeClr val="tx1"/>
              </a:solidFill>
            </a:endParaRPr>
          </a:p>
        </p:txBody>
      </p:sp>
      <p:cxnSp>
        <p:nvCxnSpPr>
          <p:cNvPr id="34" name="Прямая со стрелкой 33"/>
          <p:cNvCxnSpPr/>
          <p:nvPr/>
        </p:nvCxnSpPr>
        <p:spPr>
          <a:xfrm rot="5400000">
            <a:off x="5208305" y="3578513"/>
            <a:ext cx="5899690" cy="285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rot="5400000" flipH="1" flipV="1">
            <a:off x="5538729" y="3605279"/>
            <a:ext cx="5781846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>
            <a:stCxn id="42" idx="0"/>
          </p:cNvCxnSpPr>
          <p:nvPr/>
        </p:nvCxnSpPr>
        <p:spPr>
          <a:xfrm rot="16200000" flipH="1" flipV="1">
            <a:off x="-2654647" y="3368178"/>
            <a:ext cx="6498731" cy="4807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 rot="5400000" flipH="1" flipV="1">
            <a:off x="-2428924" y="3429000"/>
            <a:ext cx="6429420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" name="Прямоугольник 46"/>
          <p:cNvSpPr/>
          <p:nvPr/>
        </p:nvSpPr>
        <p:spPr>
          <a:xfrm>
            <a:off x="1357290" y="1928802"/>
            <a:ext cx="1428760" cy="50006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Молодежная  д.17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2928927" y="1428736"/>
            <a:ext cx="1214446" cy="857256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МБДОУ Д/с №28,</a:t>
            </a:r>
          </a:p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Молодежная 15</a:t>
            </a: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1475656" y="5786454"/>
            <a:ext cx="1453270" cy="857256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Гимназия №1,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Пролетарская 28а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3797514" y="5786454"/>
            <a:ext cx="3942838" cy="8572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 школа №1,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 Мира 39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7000892" y="1000108"/>
            <a:ext cx="791854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Мира  д.51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7358082" y="571480"/>
            <a:ext cx="400218" cy="4572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>
            <a:off x="6858016" y="4714884"/>
            <a:ext cx="914400" cy="50006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Мира д.43</a:t>
            </a:r>
            <a:endParaRPr lang="ru-RU" sz="1400" b="1" dirty="0">
              <a:solidFill>
                <a:schemeClr val="tx1"/>
              </a:solidFill>
            </a:endParaRPr>
          </a:p>
        </p:txBody>
      </p:sp>
      <p:pic>
        <p:nvPicPr>
          <p:cNvPr id="65" name="Рисунок 64" descr="C:\Users\Садик\Desktop\5895097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08" t="11000" r="11642" b="12000"/>
          <a:stretch/>
        </p:blipFill>
        <p:spPr bwMode="auto">
          <a:xfrm rot="16200000">
            <a:off x="860286" y="2497244"/>
            <a:ext cx="622044" cy="3424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50" y="2357430"/>
            <a:ext cx="345252" cy="615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72" y="2285992"/>
            <a:ext cx="357190" cy="571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702" y="2285992"/>
            <a:ext cx="344888" cy="614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154473" y="5048405"/>
            <a:ext cx="331503" cy="714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2" name="Рисунок 71" descr="C:\Users\Садик\Desktop\traffic light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03" t="-1" r="33898" b="4948"/>
          <a:stretch/>
        </p:blipFill>
        <p:spPr bwMode="auto">
          <a:xfrm>
            <a:off x="7858148" y="857232"/>
            <a:ext cx="273515" cy="7143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28" y="928670"/>
            <a:ext cx="292246" cy="642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1090" y="1785926"/>
            <a:ext cx="285752" cy="714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48" y="1785926"/>
            <a:ext cx="276170" cy="714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00" y="2000240"/>
            <a:ext cx="347864" cy="341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50" y="2000240"/>
            <a:ext cx="320675" cy="315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72" y="2000240"/>
            <a:ext cx="322590" cy="31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702" y="2000240"/>
            <a:ext cx="323850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00" y="3000372"/>
            <a:ext cx="323853" cy="32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50" y="2928934"/>
            <a:ext cx="332964" cy="332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72" y="2857496"/>
            <a:ext cx="32385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8" name="Picture 24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563" y="5214950"/>
            <a:ext cx="352650" cy="35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7" name="Рисунок 86" descr="C:\Users\Садик\Desktop\20.jpg"/>
          <p:cNvPicPr/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47" t="6475" r="21973" b="12886"/>
          <a:stretch/>
        </p:blipFill>
        <p:spPr bwMode="auto">
          <a:xfrm rot="10800000" flipV="1">
            <a:off x="8626208" y="5219239"/>
            <a:ext cx="357190" cy="35719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27" name="Arc 3"/>
          <p:cNvSpPr>
            <a:spLocks/>
          </p:cNvSpPr>
          <p:nvPr/>
        </p:nvSpPr>
        <p:spPr bwMode="auto">
          <a:xfrm rot="5018844">
            <a:off x="7696761" y="2208613"/>
            <a:ext cx="494215" cy="404997"/>
          </a:xfrm>
          <a:custGeom>
            <a:avLst/>
            <a:gdLst>
              <a:gd name="G0" fmla="+- 0 0 0"/>
              <a:gd name="G1" fmla="+- 20442 0 0"/>
              <a:gd name="G2" fmla="+- 21600 0 0"/>
              <a:gd name="T0" fmla="*/ 6977 w 21600"/>
              <a:gd name="T1" fmla="*/ 0 h 21952"/>
              <a:gd name="T2" fmla="*/ 21547 w 21600"/>
              <a:gd name="T3" fmla="*/ 21952 h 21952"/>
              <a:gd name="T4" fmla="*/ 0 w 21600"/>
              <a:gd name="T5" fmla="*/ 20442 h 219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952" fill="none" extrusionOk="0">
                <a:moveTo>
                  <a:pt x="6977" y="-1"/>
                </a:moveTo>
                <a:cubicBezTo>
                  <a:pt x="15722" y="2984"/>
                  <a:pt x="21600" y="11201"/>
                  <a:pt x="21600" y="20442"/>
                </a:cubicBezTo>
                <a:cubicBezTo>
                  <a:pt x="21600" y="20945"/>
                  <a:pt x="21582" y="21449"/>
                  <a:pt x="21547" y="21952"/>
                </a:cubicBezTo>
              </a:path>
              <a:path w="21600" h="21952" stroke="0" extrusionOk="0">
                <a:moveTo>
                  <a:pt x="6977" y="-1"/>
                </a:moveTo>
                <a:cubicBezTo>
                  <a:pt x="15722" y="2984"/>
                  <a:pt x="21600" y="11201"/>
                  <a:pt x="21600" y="20442"/>
                </a:cubicBezTo>
                <a:cubicBezTo>
                  <a:pt x="21600" y="20945"/>
                  <a:pt x="21582" y="21449"/>
                  <a:pt x="21547" y="21952"/>
                </a:cubicBezTo>
                <a:lnTo>
                  <a:pt x="0" y="20442"/>
                </a:lnTo>
                <a:close/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" name="Arc 3"/>
          <p:cNvSpPr>
            <a:spLocks/>
          </p:cNvSpPr>
          <p:nvPr/>
        </p:nvSpPr>
        <p:spPr bwMode="auto">
          <a:xfrm rot="10394266">
            <a:off x="806481" y="2366704"/>
            <a:ext cx="178931" cy="362085"/>
          </a:xfrm>
          <a:custGeom>
            <a:avLst/>
            <a:gdLst>
              <a:gd name="G0" fmla="+- 0 0 0"/>
              <a:gd name="G1" fmla="+- 20442 0 0"/>
              <a:gd name="G2" fmla="+- 21600 0 0"/>
              <a:gd name="T0" fmla="*/ 6977 w 21600"/>
              <a:gd name="T1" fmla="*/ 0 h 21952"/>
              <a:gd name="T2" fmla="*/ 21547 w 21600"/>
              <a:gd name="T3" fmla="*/ 21952 h 21952"/>
              <a:gd name="T4" fmla="*/ 0 w 21600"/>
              <a:gd name="T5" fmla="*/ 20442 h 219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952" fill="none" extrusionOk="0">
                <a:moveTo>
                  <a:pt x="6977" y="-1"/>
                </a:moveTo>
                <a:cubicBezTo>
                  <a:pt x="15722" y="2984"/>
                  <a:pt x="21600" y="11201"/>
                  <a:pt x="21600" y="20442"/>
                </a:cubicBezTo>
                <a:cubicBezTo>
                  <a:pt x="21600" y="20945"/>
                  <a:pt x="21582" y="21449"/>
                  <a:pt x="21547" y="21952"/>
                </a:cubicBezTo>
              </a:path>
              <a:path w="21600" h="21952" stroke="0" extrusionOk="0">
                <a:moveTo>
                  <a:pt x="6977" y="-1"/>
                </a:moveTo>
                <a:cubicBezTo>
                  <a:pt x="15722" y="2984"/>
                  <a:pt x="21600" y="11201"/>
                  <a:pt x="21600" y="20442"/>
                </a:cubicBezTo>
                <a:cubicBezTo>
                  <a:pt x="21600" y="20945"/>
                  <a:pt x="21582" y="21449"/>
                  <a:pt x="21547" y="21952"/>
                </a:cubicBezTo>
                <a:lnTo>
                  <a:pt x="0" y="20442"/>
                </a:lnTo>
                <a:close/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2" name="Arc 3"/>
          <p:cNvSpPr>
            <a:spLocks/>
          </p:cNvSpPr>
          <p:nvPr/>
        </p:nvSpPr>
        <p:spPr bwMode="auto">
          <a:xfrm>
            <a:off x="7611455" y="2978267"/>
            <a:ext cx="587943" cy="484220"/>
          </a:xfrm>
          <a:custGeom>
            <a:avLst/>
            <a:gdLst>
              <a:gd name="G0" fmla="+- 0 0 0"/>
              <a:gd name="G1" fmla="+- 20442 0 0"/>
              <a:gd name="G2" fmla="+- 21600 0 0"/>
              <a:gd name="T0" fmla="*/ 6977 w 21600"/>
              <a:gd name="T1" fmla="*/ 0 h 21952"/>
              <a:gd name="T2" fmla="*/ 21547 w 21600"/>
              <a:gd name="T3" fmla="*/ 21952 h 21952"/>
              <a:gd name="T4" fmla="*/ 0 w 21600"/>
              <a:gd name="T5" fmla="*/ 20442 h 219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952" fill="none" extrusionOk="0">
                <a:moveTo>
                  <a:pt x="6977" y="-1"/>
                </a:moveTo>
                <a:cubicBezTo>
                  <a:pt x="15722" y="2984"/>
                  <a:pt x="21600" y="11201"/>
                  <a:pt x="21600" y="20442"/>
                </a:cubicBezTo>
                <a:cubicBezTo>
                  <a:pt x="21600" y="20945"/>
                  <a:pt x="21582" y="21449"/>
                  <a:pt x="21547" y="21952"/>
                </a:cubicBezTo>
              </a:path>
              <a:path w="21600" h="21952" stroke="0" extrusionOk="0">
                <a:moveTo>
                  <a:pt x="6977" y="-1"/>
                </a:moveTo>
                <a:cubicBezTo>
                  <a:pt x="15722" y="2984"/>
                  <a:pt x="21600" y="11201"/>
                  <a:pt x="21600" y="20442"/>
                </a:cubicBezTo>
                <a:cubicBezTo>
                  <a:pt x="21600" y="20945"/>
                  <a:pt x="21582" y="21449"/>
                  <a:pt x="21547" y="21952"/>
                </a:cubicBezTo>
                <a:lnTo>
                  <a:pt x="0" y="20442"/>
                </a:lnTo>
                <a:close/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3" name="Arc 3"/>
          <p:cNvSpPr>
            <a:spLocks/>
          </p:cNvSpPr>
          <p:nvPr/>
        </p:nvSpPr>
        <p:spPr bwMode="auto">
          <a:xfrm rot="14181924">
            <a:off x="8380231" y="3085639"/>
            <a:ext cx="456033" cy="468837"/>
          </a:xfrm>
          <a:custGeom>
            <a:avLst/>
            <a:gdLst>
              <a:gd name="G0" fmla="+- 0 0 0"/>
              <a:gd name="G1" fmla="+- 20442 0 0"/>
              <a:gd name="G2" fmla="+- 21600 0 0"/>
              <a:gd name="T0" fmla="*/ 6977 w 21600"/>
              <a:gd name="T1" fmla="*/ 0 h 21952"/>
              <a:gd name="T2" fmla="*/ 21547 w 21600"/>
              <a:gd name="T3" fmla="*/ 21952 h 21952"/>
              <a:gd name="T4" fmla="*/ 0 w 21600"/>
              <a:gd name="T5" fmla="*/ 20442 h 219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952" fill="none" extrusionOk="0">
                <a:moveTo>
                  <a:pt x="6977" y="-1"/>
                </a:moveTo>
                <a:cubicBezTo>
                  <a:pt x="15722" y="2984"/>
                  <a:pt x="21600" y="11201"/>
                  <a:pt x="21600" y="20442"/>
                </a:cubicBezTo>
                <a:cubicBezTo>
                  <a:pt x="21600" y="20945"/>
                  <a:pt x="21582" y="21449"/>
                  <a:pt x="21547" y="21952"/>
                </a:cubicBezTo>
              </a:path>
              <a:path w="21600" h="21952" stroke="0" extrusionOk="0">
                <a:moveTo>
                  <a:pt x="6977" y="-1"/>
                </a:moveTo>
                <a:cubicBezTo>
                  <a:pt x="15722" y="2984"/>
                  <a:pt x="21600" y="11201"/>
                  <a:pt x="21600" y="20442"/>
                </a:cubicBezTo>
                <a:cubicBezTo>
                  <a:pt x="21600" y="20945"/>
                  <a:pt x="21582" y="21449"/>
                  <a:pt x="21547" y="21952"/>
                </a:cubicBezTo>
                <a:lnTo>
                  <a:pt x="0" y="20442"/>
                </a:lnTo>
                <a:close/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4" name="Arc 3"/>
          <p:cNvSpPr>
            <a:spLocks/>
          </p:cNvSpPr>
          <p:nvPr/>
        </p:nvSpPr>
        <p:spPr bwMode="auto">
          <a:xfrm rot="21150305" flipH="1">
            <a:off x="785118" y="3021812"/>
            <a:ext cx="445190" cy="556937"/>
          </a:xfrm>
          <a:custGeom>
            <a:avLst/>
            <a:gdLst>
              <a:gd name="G0" fmla="+- 0 0 0"/>
              <a:gd name="G1" fmla="+- 20442 0 0"/>
              <a:gd name="G2" fmla="+- 21600 0 0"/>
              <a:gd name="T0" fmla="*/ 6977 w 21600"/>
              <a:gd name="T1" fmla="*/ 0 h 21952"/>
              <a:gd name="T2" fmla="*/ 21547 w 21600"/>
              <a:gd name="T3" fmla="*/ 21952 h 21952"/>
              <a:gd name="T4" fmla="*/ 0 w 21600"/>
              <a:gd name="T5" fmla="*/ 20442 h 219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952" fill="none" extrusionOk="0">
                <a:moveTo>
                  <a:pt x="6977" y="-1"/>
                </a:moveTo>
                <a:cubicBezTo>
                  <a:pt x="15722" y="2984"/>
                  <a:pt x="21600" y="11201"/>
                  <a:pt x="21600" y="20442"/>
                </a:cubicBezTo>
                <a:cubicBezTo>
                  <a:pt x="21600" y="20945"/>
                  <a:pt x="21582" y="21449"/>
                  <a:pt x="21547" y="21952"/>
                </a:cubicBezTo>
              </a:path>
              <a:path w="21600" h="21952" stroke="0" extrusionOk="0">
                <a:moveTo>
                  <a:pt x="6977" y="-1"/>
                </a:moveTo>
                <a:cubicBezTo>
                  <a:pt x="15722" y="2984"/>
                  <a:pt x="21600" y="11201"/>
                  <a:pt x="21600" y="20442"/>
                </a:cubicBezTo>
                <a:cubicBezTo>
                  <a:pt x="21600" y="20945"/>
                  <a:pt x="21582" y="21449"/>
                  <a:pt x="21547" y="21952"/>
                </a:cubicBezTo>
                <a:lnTo>
                  <a:pt x="0" y="20442"/>
                </a:lnTo>
                <a:close/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6" name="Arc 3"/>
          <p:cNvSpPr>
            <a:spLocks/>
          </p:cNvSpPr>
          <p:nvPr/>
        </p:nvSpPr>
        <p:spPr bwMode="auto">
          <a:xfrm rot="17624039" flipH="1">
            <a:off x="8378996" y="2198355"/>
            <a:ext cx="439390" cy="488278"/>
          </a:xfrm>
          <a:custGeom>
            <a:avLst/>
            <a:gdLst>
              <a:gd name="G0" fmla="+- 0 0 0"/>
              <a:gd name="G1" fmla="+- 20442 0 0"/>
              <a:gd name="G2" fmla="+- 21600 0 0"/>
              <a:gd name="T0" fmla="*/ 6977 w 21600"/>
              <a:gd name="T1" fmla="*/ 0 h 21952"/>
              <a:gd name="T2" fmla="*/ 21547 w 21600"/>
              <a:gd name="T3" fmla="*/ 21952 h 21952"/>
              <a:gd name="T4" fmla="*/ 0 w 21600"/>
              <a:gd name="T5" fmla="*/ 20442 h 219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952" fill="none" extrusionOk="0">
                <a:moveTo>
                  <a:pt x="6977" y="-1"/>
                </a:moveTo>
                <a:cubicBezTo>
                  <a:pt x="15722" y="2984"/>
                  <a:pt x="21600" y="11201"/>
                  <a:pt x="21600" y="20442"/>
                </a:cubicBezTo>
                <a:cubicBezTo>
                  <a:pt x="21600" y="20945"/>
                  <a:pt x="21582" y="21449"/>
                  <a:pt x="21547" y="21952"/>
                </a:cubicBezTo>
              </a:path>
              <a:path w="21600" h="21952" stroke="0" extrusionOk="0">
                <a:moveTo>
                  <a:pt x="6977" y="-1"/>
                </a:moveTo>
                <a:cubicBezTo>
                  <a:pt x="15722" y="2984"/>
                  <a:pt x="21600" y="11201"/>
                  <a:pt x="21600" y="20442"/>
                </a:cubicBezTo>
                <a:cubicBezTo>
                  <a:pt x="21600" y="20945"/>
                  <a:pt x="21582" y="21449"/>
                  <a:pt x="21547" y="21952"/>
                </a:cubicBezTo>
                <a:lnTo>
                  <a:pt x="0" y="20442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92" name="Прямая соединительная линия 91"/>
          <p:cNvCxnSpPr/>
          <p:nvPr/>
        </p:nvCxnSpPr>
        <p:spPr>
          <a:xfrm>
            <a:off x="857224" y="2214554"/>
            <a:ext cx="158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 стрелкой 110"/>
          <p:cNvCxnSpPr/>
          <p:nvPr/>
        </p:nvCxnSpPr>
        <p:spPr>
          <a:xfrm rot="5400000">
            <a:off x="7751785" y="4249743"/>
            <a:ext cx="785818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Прямая со стрелкой 117"/>
          <p:cNvCxnSpPr/>
          <p:nvPr/>
        </p:nvCxnSpPr>
        <p:spPr>
          <a:xfrm>
            <a:off x="6286480" y="3000372"/>
            <a:ext cx="2857520" cy="158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8" name="Прямая со стрелкой 127"/>
          <p:cNvCxnSpPr/>
          <p:nvPr/>
        </p:nvCxnSpPr>
        <p:spPr>
          <a:xfrm rot="5400000">
            <a:off x="7787504" y="1427942"/>
            <a:ext cx="714380" cy="158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5" name="Прямая со стрелкой 144"/>
          <p:cNvCxnSpPr/>
          <p:nvPr/>
        </p:nvCxnSpPr>
        <p:spPr>
          <a:xfrm rot="10800000">
            <a:off x="4929190" y="2714620"/>
            <a:ext cx="857256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0" name="Прямая со стрелкой 149"/>
          <p:cNvCxnSpPr/>
          <p:nvPr/>
        </p:nvCxnSpPr>
        <p:spPr>
          <a:xfrm rot="10800000">
            <a:off x="1857356" y="2714620"/>
            <a:ext cx="857256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1" name="Прямая со стрелкой 150"/>
          <p:cNvCxnSpPr/>
          <p:nvPr/>
        </p:nvCxnSpPr>
        <p:spPr>
          <a:xfrm>
            <a:off x="1142976" y="3000372"/>
            <a:ext cx="428628" cy="158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3" name="Прямая со стрелкой 152"/>
          <p:cNvCxnSpPr/>
          <p:nvPr/>
        </p:nvCxnSpPr>
        <p:spPr>
          <a:xfrm rot="5400000" flipH="1" flipV="1">
            <a:off x="8037537" y="5178437"/>
            <a:ext cx="785024" cy="79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8" name="Прямая со стрелкой 157"/>
          <p:cNvCxnSpPr/>
          <p:nvPr/>
        </p:nvCxnSpPr>
        <p:spPr>
          <a:xfrm rot="5400000">
            <a:off x="179357" y="3892553"/>
            <a:ext cx="785818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9" name="Прямая со стрелкой 158"/>
          <p:cNvCxnSpPr/>
          <p:nvPr/>
        </p:nvCxnSpPr>
        <p:spPr>
          <a:xfrm rot="5400000" flipH="1" flipV="1">
            <a:off x="500431" y="3785793"/>
            <a:ext cx="570710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3" name="Прямая со стрелкой 162"/>
          <p:cNvCxnSpPr/>
          <p:nvPr/>
        </p:nvCxnSpPr>
        <p:spPr>
          <a:xfrm rot="5400000" flipH="1" flipV="1">
            <a:off x="429390" y="5285594"/>
            <a:ext cx="713586" cy="79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67" name="Рисунок 166" descr="C:\Documents and Settings\НАТАША\Рабочий стол\images.jpg"/>
          <p:cNvPicPr/>
          <p:nvPr/>
        </p:nvPicPr>
        <p:blipFill>
          <a:blip r:embed="rId16"/>
          <a:srcRect l="13724" r="18018" b="-27"/>
          <a:stretch>
            <a:fillRect/>
          </a:stretch>
        </p:blipFill>
        <p:spPr bwMode="auto">
          <a:xfrm>
            <a:off x="6001470" y="3008629"/>
            <a:ext cx="357191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8" name="Рисунок 167" descr="C:\Documents and Settings\НАТАША\Рабочий стол\Stoyanka_zapreshenaG.jpg"/>
          <p:cNvPicPr/>
          <p:nvPr/>
        </p:nvPicPr>
        <p:blipFill>
          <a:blip r:embed="rId17" cstate="print"/>
          <a:srcRect l="30316" t="18947" r="30744" b="20000"/>
          <a:stretch>
            <a:fillRect/>
          </a:stretch>
        </p:blipFill>
        <p:spPr bwMode="auto">
          <a:xfrm>
            <a:off x="2928926" y="3286124"/>
            <a:ext cx="285752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0" name="Прямая соединительная линия 169"/>
          <p:cNvCxnSpPr/>
          <p:nvPr/>
        </p:nvCxnSpPr>
        <p:spPr>
          <a:xfrm rot="10800000">
            <a:off x="4929190" y="2500306"/>
            <a:ext cx="2857520" cy="1588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78" name="Прямая соединительная линия 177"/>
          <p:cNvCxnSpPr/>
          <p:nvPr/>
        </p:nvCxnSpPr>
        <p:spPr>
          <a:xfrm rot="16200000" flipH="1">
            <a:off x="1936943" y="3619866"/>
            <a:ext cx="2357453" cy="1"/>
          </a:xfrm>
          <a:prstGeom prst="line">
            <a:avLst/>
          </a:prstGeom>
          <a:ln>
            <a:prstDash val="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1" name="Прямая со стрелкой 180"/>
          <p:cNvCxnSpPr/>
          <p:nvPr/>
        </p:nvCxnSpPr>
        <p:spPr>
          <a:xfrm flipH="1">
            <a:off x="2786055" y="4714884"/>
            <a:ext cx="357187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85" name="Picture 10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142314" y="73000"/>
            <a:ext cx="368369" cy="79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" name="Рисунок 183" descr="C:\Documents and Settings\НАТАША\Рабочий стол\images.jpg"/>
          <p:cNvPicPr/>
          <p:nvPr/>
        </p:nvPicPr>
        <p:blipFill>
          <a:blip r:embed="rId16"/>
          <a:srcRect l="13724" r="18018" b="-27"/>
          <a:stretch>
            <a:fillRect/>
          </a:stretch>
        </p:blipFill>
        <p:spPr bwMode="auto">
          <a:xfrm>
            <a:off x="8572528" y="571480"/>
            <a:ext cx="357190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6" name="Picture 24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834" y="285728"/>
            <a:ext cx="352650" cy="3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8" name="Рисунок 187" descr="C:\Users\Садик\Desktop\20.jpg"/>
          <p:cNvPicPr/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47" t="6475" r="21973" b="12886"/>
          <a:stretch/>
        </p:blipFill>
        <p:spPr bwMode="auto">
          <a:xfrm rot="10800000" flipV="1">
            <a:off x="8643966" y="285728"/>
            <a:ext cx="357160" cy="35719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90" name="Прямая соединительная линия 189"/>
          <p:cNvCxnSpPr>
            <a:stCxn id="188" idx="3"/>
            <a:endCxn id="186" idx="3"/>
          </p:cNvCxnSpPr>
          <p:nvPr/>
        </p:nvCxnSpPr>
        <p:spPr>
          <a:xfrm rot="10800000">
            <a:off x="7996484" y="463821"/>
            <a:ext cx="647482" cy="503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2" name="Прямая со стрелкой 191"/>
          <p:cNvCxnSpPr/>
          <p:nvPr/>
        </p:nvCxnSpPr>
        <p:spPr>
          <a:xfrm rot="10800000">
            <a:off x="4429124" y="2500306"/>
            <a:ext cx="428628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3" name="Прямая со стрелкой 192"/>
          <p:cNvCxnSpPr/>
          <p:nvPr/>
        </p:nvCxnSpPr>
        <p:spPr>
          <a:xfrm rot="10800000">
            <a:off x="5643570" y="2500306"/>
            <a:ext cx="42863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4" name="Прямая со стрелкой 193"/>
          <p:cNvCxnSpPr/>
          <p:nvPr/>
        </p:nvCxnSpPr>
        <p:spPr>
          <a:xfrm rot="5400000">
            <a:off x="7588796" y="1126584"/>
            <a:ext cx="540291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2" name="Прямая соединительная линия 201"/>
          <p:cNvCxnSpPr/>
          <p:nvPr/>
        </p:nvCxnSpPr>
        <p:spPr>
          <a:xfrm rot="5400000">
            <a:off x="7572396" y="928670"/>
            <a:ext cx="572298" cy="794"/>
          </a:xfrm>
          <a:prstGeom prst="line">
            <a:avLst/>
          </a:prstGeom>
          <a:ln w="1905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Прямая соединительная линия 206"/>
          <p:cNvCxnSpPr/>
          <p:nvPr/>
        </p:nvCxnSpPr>
        <p:spPr>
          <a:xfrm rot="10800000">
            <a:off x="3000364" y="3143248"/>
            <a:ext cx="3071834" cy="42086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3" name="Прямая со стрелкой 212"/>
          <p:cNvCxnSpPr/>
          <p:nvPr/>
        </p:nvCxnSpPr>
        <p:spPr>
          <a:xfrm rot="5400000">
            <a:off x="2929720" y="3928272"/>
            <a:ext cx="428628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4" name="Прямая со стрелкой 213"/>
          <p:cNvCxnSpPr/>
          <p:nvPr/>
        </p:nvCxnSpPr>
        <p:spPr>
          <a:xfrm rot="10800000">
            <a:off x="7072330" y="2500306"/>
            <a:ext cx="428628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5" name="Прямая со стрелкой 214"/>
          <p:cNvCxnSpPr/>
          <p:nvPr/>
        </p:nvCxnSpPr>
        <p:spPr>
          <a:xfrm rot="10800000">
            <a:off x="3214678" y="2500306"/>
            <a:ext cx="428628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6" name="Прямая со стрелкой 215"/>
          <p:cNvCxnSpPr/>
          <p:nvPr/>
        </p:nvCxnSpPr>
        <p:spPr>
          <a:xfrm rot="5400000">
            <a:off x="2786843" y="2713827"/>
            <a:ext cx="42863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3" name="Прямая со стрелкой 222"/>
          <p:cNvCxnSpPr/>
          <p:nvPr/>
        </p:nvCxnSpPr>
        <p:spPr>
          <a:xfrm rot="10800000" flipV="1">
            <a:off x="8215338" y="428604"/>
            <a:ext cx="428627" cy="3070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24" name="Рисунок 223" descr="M:\План-схема ПДД 26.png"/>
          <p:cNvPicPr/>
          <p:nvPr/>
        </p:nvPicPr>
        <p:blipFill>
          <a:blip r:embed="rId20" cstate="print">
            <a:lum bright="-10000" contrast="10000"/>
          </a:blip>
          <a:srcRect l="9546" r="28489"/>
          <a:stretch>
            <a:fillRect/>
          </a:stretch>
        </p:blipFill>
        <p:spPr bwMode="auto">
          <a:xfrm>
            <a:off x="4686282" y="0"/>
            <a:ext cx="2314611" cy="1700808"/>
          </a:xfrm>
          <a:prstGeom prst="rect">
            <a:avLst/>
          </a:prstGeom>
          <a:noFill/>
          <a:ln w="12700">
            <a:solidFill>
              <a:srgbClr val="0070C0"/>
            </a:solidFill>
            <a:miter lim="800000"/>
            <a:headEnd/>
            <a:tailEnd/>
          </a:ln>
        </p:spPr>
      </p:pic>
      <p:sp>
        <p:nvSpPr>
          <p:cNvPr id="53" name="Прямоугольник 52"/>
          <p:cNvSpPr/>
          <p:nvPr/>
        </p:nvSpPr>
        <p:spPr>
          <a:xfrm>
            <a:off x="4500562" y="1857364"/>
            <a:ext cx="928694" cy="500066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АТС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39" name="Фигура, имеющая форму буквы L 238"/>
          <p:cNvSpPr/>
          <p:nvPr/>
        </p:nvSpPr>
        <p:spPr>
          <a:xfrm>
            <a:off x="3714744" y="4429132"/>
            <a:ext cx="1643074" cy="785818"/>
          </a:xfrm>
          <a:prstGeom prst="corner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Молодежная д.22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40" name="Фигура, имеющая форму буквы L 239"/>
          <p:cNvSpPr/>
          <p:nvPr/>
        </p:nvSpPr>
        <p:spPr>
          <a:xfrm rot="10800000">
            <a:off x="4500562" y="4071942"/>
            <a:ext cx="834726" cy="794054"/>
          </a:xfrm>
          <a:prstGeom prst="corner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3" name="Прямоугольник 242"/>
          <p:cNvSpPr/>
          <p:nvPr/>
        </p:nvSpPr>
        <p:spPr>
          <a:xfrm>
            <a:off x="6357950" y="3286124"/>
            <a:ext cx="121444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Мира д.47/16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44" name="Прямоугольник 243"/>
          <p:cNvSpPr/>
          <p:nvPr/>
        </p:nvSpPr>
        <p:spPr>
          <a:xfrm>
            <a:off x="7143768" y="3714752"/>
            <a:ext cx="450130" cy="55465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3" name="Прямая соединительная линия 262"/>
          <p:cNvCxnSpPr/>
          <p:nvPr/>
        </p:nvCxnSpPr>
        <p:spPr>
          <a:xfrm rot="5400000">
            <a:off x="7822429" y="1893083"/>
            <a:ext cx="50006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7" name="Прямая соединительная линия 266"/>
          <p:cNvCxnSpPr/>
          <p:nvPr/>
        </p:nvCxnSpPr>
        <p:spPr>
          <a:xfrm rot="5400000">
            <a:off x="7501752" y="1856570"/>
            <a:ext cx="714380" cy="1588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82" name="Прямая со стрелкой 281"/>
          <p:cNvCxnSpPr>
            <a:endCxn id="63" idx="0"/>
          </p:cNvCxnSpPr>
          <p:nvPr/>
        </p:nvCxnSpPr>
        <p:spPr>
          <a:xfrm rot="5400000" flipH="1" flipV="1">
            <a:off x="8130577" y="3816177"/>
            <a:ext cx="626278" cy="2812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7" name="Прямая со стрелкой 286"/>
          <p:cNvCxnSpPr/>
          <p:nvPr/>
        </p:nvCxnSpPr>
        <p:spPr>
          <a:xfrm>
            <a:off x="6643702" y="3000372"/>
            <a:ext cx="928694" cy="158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9" name="Прямая со стрелкой 298"/>
          <p:cNvCxnSpPr/>
          <p:nvPr/>
        </p:nvCxnSpPr>
        <p:spPr>
          <a:xfrm>
            <a:off x="4786314" y="3000372"/>
            <a:ext cx="928694" cy="158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4" name="Прямая со стрелкой 303"/>
          <p:cNvCxnSpPr/>
          <p:nvPr/>
        </p:nvCxnSpPr>
        <p:spPr>
          <a:xfrm rot="10800000">
            <a:off x="6929454" y="2714620"/>
            <a:ext cx="857256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702" y="2786058"/>
            <a:ext cx="32385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0" name="Стрелка вправо 99"/>
          <p:cNvSpPr/>
          <p:nvPr/>
        </p:nvSpPr>
        <p:spPr>
          <a:xfrm rot="20387168">
            <a:off x="4761501" y="1348008"/>
            <a:ext cx="870475" cy="129763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3" descr="D:\Desktop\1_25.pn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587668" y="2787254"/>
            <a:ext cx="279142" cy="106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" name="Picture 3" descr="D:\Desktop\1_25.pn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271839" y="2798726"/>
            <a:ext cx="279142" cy="106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" name="Picture 4" descr="D:\Desktop\59ae586511b17-252633367_w800_h640_520_.pn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268535" y="2962559"/>
            <a:ext cx="285749" cy="320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" name="Picture 4" descr="D:\Desktop\59ae586511b17-252633367_w800_h640_520_.pn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249200" y="2404565"/>
            <a:ext cx="285749" cy="320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" name="Picture 4" descr="D:\Desktop\59ae586511b17-252633367_w800_h640_520_.pn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589328" y="2958689"/>
            <a:ext cx="285749" cy="320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" name="Picture 4" descr="D:\Desktop\59ae586511b17-252633367_w800_h640_520_.pn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577338" y="2387411"/>
            <a:ext cx="285749" cy="320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2708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764</TotalTime>
  <Words>52</Words>
  <Application>Microsoft Office PowerPoint</Application>
  <PresentationFormat>Экран (4:3)</PresentationFormat>
  <Paragraphs>17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Садик</dc:creator>
  <cp:lastModifiedBy>Секретарь</cp:lastModifiedBy>
  <cp:revision>60</cp:revision>
  <cp:lastPrinted>2015-10-07T12:03:16Z</cp:lastPrinted>
  <dcterms:created xsi:type="dcterms:W3CDTF">2015-02-27T08:40:41Z</dcterms:created>
  <dcterms:modified xsi:type="dcterms:W3CDTF">2018-09-11T10:13:51Z</dcterms:modified>
</cp:coreProperties>
</file>